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3318" r:id="rId6"/>
    <p:sldId id="332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B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272A77-0C1D-72F1-1685-6CA120E388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6D6DA8-1140-A574-29CB-EEA6691096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E73259-1FB9-6D4F-D2B0-052CA9747A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F49F5C-8D87-3F94-D42D-0A59B8833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D3F133-66DD-6340-A0FC-F6C00956B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182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24BF8-B99D-8132-E1C3-A37C5B2282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48135-3C71-973B-BFF6-5B1EFF192C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DFBE1-7432-B8B0-DA0C-CF85EE8F7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7C6FB1-C414-90F2-D931-09DDC2550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F7B63B-69CE-A325-9D38-75A2136DB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778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D352DC-C8A9-8A6E-89E1-317C27DBE0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6F4874-60A9-EE66-A48D-8CA8D43A5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FB95E1-44DE-2A3A-0FEC-DD602152E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CD0065-63B5-8E2A-A246-5AA22C87B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9D854-E049-7883-0823-D8F299A7F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6590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12754396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83177388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1832690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31657655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078209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493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FAE98-39DF-4EB7-6DEC-25DFEE079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DFA5B5-7AD9-49E9-2293-B04A064D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26DE4-85D1-7BF2-0DAC-430048BA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430EBA-ABE3-AAE2-F828-A0FA872CC2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12F98-FC48-0453-73DF-C7A4252DC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5910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231D-734A-5F37-CB4A-BF4F08A29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CFA2EC3-7239-449B-17D0-1A870C456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67FDB8-B173-728E-A3E6-4F08B1DC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35FE8-4CF5-EE60-CDAB-837C485EA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82F6A2-98DD-6884-D8E4-EB32842CAC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14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2BE0C-97F9-5598-AE44-268707F7F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23463-0738-BF2E-D6D8-DDEBAE29F1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102E9D-FD66-1873-34A7-4038895C26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91D0DF-1B32-D5DE-B132-35EA19B9B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274911-2003-FA89-FB75-6D5C2196C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DE679F-AD8A-1C2C-3744-F8A735F66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08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612A6-0084-4C91-2CF9-FDFDAAF3A2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14608-9B66-A78C-C302-548C956534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379DB-4DAB-A664-ED86-82FDCA9D2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2F062C2-CE23-5560-1BB5-904C14135B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7430E0-C90F-C06B-AB1B-6FCD07F7D5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82C93-992E-CB79-BE00-83E253EF3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407FD3F-054D-0441-8D9E-32B660842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0CE0D2-1169-9C9A-31AD-5273E013D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864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E69589-3686-A634-0E37-E14D611638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6A4D21-9C79-8F53-A962-83978BC69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72EBDE-BF26-004A-8F01-010F4A3CB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21EEDB-A128-F8DB-D448-5B1EBEFD28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268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7E582F5-2D82-C83C-8D3B-97222E06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28DF5CA-F0A0-B31A-454C-3651601D1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E72BA-6BCF-4E21-B4FC-993348276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511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F1C1D-8E29-0929-E59B-58E93D87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FEB57-2F81-E1D5-9B2B-1EC949BD1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F559F4-1F0B-E3E2-0B61-8D91EC3BC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EFE032-BD8D-D7CA-1F97-6D93DD666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D1270-9DC4-3016-82F6-2784C69A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3D49A-1A6E-C170-9F57-A62448A75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99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E158-C6B6-08DC-2192-DA1C10BBB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501A15-B611-7188-9281-49FE27365C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2C714-87E1-B92B-F353-AED6C2789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36BCB3-9326-D1CD-E994-B3169E6E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1C5C61-DBE2-68AB-5857-D948859A0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9DE63C-77C5-FD02-09C7-8FFE5C2CD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6316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0B2A871-BDF7-E10C-F63D-951D1A0CA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43D437-ECF3-470F-82A9-BF322ECAF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AFB815-F00A-F506-308E-7D513780BC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739F1-836A-4789-AC19-B91D1D4E1122}" type="datetimeFigureOut">
              <a:rPr lang="en-GB" smtClean="0"/>
              <a:t>11/01/2024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171D20-D692-07A7-1EF5-E41EBE8C1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98104B-922F-1080-D38F-09FFE2D57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0BB2F-3E61-424E-85FB-AEE87D7947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352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44236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lEYVxJ8VDC8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C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( اعادة التدوير)</a:t>
            </a:r>
          </a:p>
          <a:p>
            <a:pPr algn="ctr" defTabSz="1218987" rtl="1" fontAlgn="base"/>
            <a:endParaRPr lang="ar-AE" altLang="en-US" sz="2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r>
              <a:rPr lang="ar-AE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PT Bold Heading" panose="02010400000000000000" pitchFamily="2" charset="-78"/>
              </a:rPr>
              <a:t>الدرس الثاني </a:t>
            </a:r>
          </a:p>
          <a:p>
            <a:pPr algn="ctr" defTabSz="1218987" rtl="1" fontAlgn="base"/>
            <a:endParaRPr lang="ar-AE" altLang="en-US" sz="8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5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algn="ctr" defTabSz="1218987" rtl="1" fontAlgn="base"/>
            <a:endParaRPr lang="ar-AE" altLang="en-US" sz="1000" dirty="0">
              <a:solidFill>
                <a:srgbClr val="000000"/>
              </a:solidFill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803E3BD-6401-40E8-8655-5E4C6762D538}"/>
              </a:ext>
            </a:extLst>
          </p:cNvPr>
          <p:cNvSpPr/>
          <p:nvPr/>
        </p:nvSpPr>
        <p:spPr>
          <a:xfrm>
            <a:off x="8000699" y="3111780"/>
            <a:ext cx="3786187" cy="83099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ar-AE" sz="2400" b="1" dirty="0">
                <a:solidFill>
                  <a:srgbClr val="FF0000"/>
                </a:solidFill>
              </a:rPr>
              <a:t>ان يقوم الطالب بتمميز المواد الورقيه القابلة لاعادة التدوير في الورشه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1D7E0932-5104-9C3E-3337-8B305BC87A6E}"/>
              </a:ext>
            </a:extLst>
          </p:cNvPr>
          <p:cNvSpPr/>
          <p:nvPr/>
        </p:nvSpPr>
        <p:spPr>
          <a:xfrm>
            <a:off x="4123007" y="5150552"/>
            <a:ext cx="3786187" cy="830995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ar-AE" sz="2400" b="1" dirty="0">
                <a:solidFill>
                  <a:srgbClr val="FF0000"/>
                </a:solidFill>
              </a:rPr>
              <a:t>قام الطالب بتطبيق عملي لاعادة تدوير الاكواب الورقيه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F77AC2F-6C73-2430-2B8C-596123CFFE72}"/>
              </a:ext>
            </a:extLst>
          </p:cNvPr>
          <p:cNvSpPr/>
          <p:nvPr/>
        </p:nvSpPr>
        <p:spPr>
          <a:xfrm>
            <a:off x="1107559" y="2730560"/>
            <a:ext cx="3786187" cy="120032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algn="ctr"/>
            <a:r>
              <a:rPr lang="ar-AE" sz="2400" b="1" dirty="0">
                <a:solidFill>
                  <a:srgbClr val="FF0000"/>
                </a:solidFill>
              </a:rPr>
              <a:t>ان يقوم الطالب بمشاهدة فيديو في السبورة الذكيه لطرق اعادة تدوير الاكواب الورقيه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D5B24EA-EDFD-81D8-1FFB-B95F0DDCF6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9175" y="615170"/>
            <a:ext cx="2300056" cy="2300056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C7FB4A5-F4DD-1481-7FB7-ADD94109B900}"/>
              </a:ext>
            </a:extLst>
          </p:cNvPr>
          <p:cNvSpPr txBox="1"/>
          <p:nvPr/>
        </p:nvSpPr>
        <p:spPr>
          <a:xfrm>
            <a:off x="2414727" y="2126954"/>
            <a:ext cx="140267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  <a:hlinkClick r:id="rId3"/>
              </a:rPr>
              <a:t>مشاهدة الفيديو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755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A56F327985D6489CD8BC6C2FDE262C" ma:contentTypeVersion="13" ma:contentTypeDescription="Create a new document." ma:contentTypeScope="" ma:versionID="892dca44b66bbc874f307311d732e137">
  <xsd:schema xmlns:xsd="http://www.w3.org/2001/XMLSchema" xmlns:xs="http://www.w3.org/2001/XMLSchema" xmlns:p="http://schemas.microsoft.com/office/2006/metadata/properties" xmlns:ns2="a197742e-fd58-46b6-977d-049ccf9cd839" xmlns:ns3="3ec2257a-1668-4260-ba7b-7ff6f8d65a10" targetNamespace="http://schemas.microsoft.com/office/2006/metadata/properties" ma:root="true" ma:fieldsID="e91b27363f3dbe666636c458d1e58624" ns2:_="" ns3:_="">
    <xsd:import namespace="a197742e-fd58-46b6-977d-049ccf9cd839"/>
    <xsd:import namespace="3ec2257a-1668-4260-ba7b-7ff6f8d65a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97742e-fd58-46b6-977d-049ccf9cd83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b4d1d93c-c176-46bc-acb0-b070b03b49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ec2257a-1668-4260-ba7b-7ff6f8d65a10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31d5e8a9-c917-47a0-b725-f3750fb48956}" ma:internalName="TaxCatchAll" ma:showField="CatchAllData" ma:web="3ec2257a-1668-4260-ba7b-7ff6f8d65a1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197742e-fd58-46b6-977d-049ccf9cd839">
      <Terms xmlns="http://schemas.microsoft.com/office/infopath/2007/PartnerControls"/>
    </lcf76f155ced4ddcb4097134ff3c332f>
    <TaxCatchAll xmlns="3ec2257a-1668-4260-ba7b-7ff6f8d65a10" xsi:nil="true"/>
  </documentManagement>
</p:properties>
</file>

<file path=customXml/itemProps1.xml><?xml version="1.0" encoding="utf-8"?>
<ds:datastoreItem xmlns:ds="http://schemas.openxmlformats.org/officeDocument/2006/customXml" ds:itemID="{D281E0BA-8AE7-4C7B-9A6D-499BA928494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7816557-3946-4815-ACA3-477DCE9D9E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97742e-fd58-46b6-977d-049ccf9cd839"/>
    <ds:schemaRef ds:uri="3ec2257a-1668-4260-ba7b-7ff6f8d65a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19D9AEC-6BD3-41DA-B76B-B5B514A8590D}">
  <ds:schemaRefs>
    <ds:schemaRef ds:uri="http://schemas.microsoft.com/office/2006/metadata/properties"/>
    <ds:schemaRef ds:uri="http://schemas.microsoft.com/office/infopath/2007/PartnerControls"/>
    <ds:schemaRef ds:uri="a197742e-fd58-46b6-977d-049ccf9cd839"/>
    <ds:schemaRef ds:uri="3ec2257a-1668-4260-ba7b-7ff6f8d65a10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5618</TotalTime>
  <Words>40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Nadia Mohammed Ali Saad Alnuaimi</cp:lastModifiedBy>
  <cp:revision>24</cp:revision>
  <dcterms:created xsi:type="dcterms:W3CDTF">2023-05-01T10:02:06Z</dcterms:created>
  <dcterms:modified xsi:type="dcterms:W3CDTF">2024-01-11T06:35:25Z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0x01010083A56F327985D6489CD8BC6C2FDE262C</vt:lpwstr>
  </property>
</Properties>
</file>